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21/01/2021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</a:t>
            </a:r>
            <a:r>
              <a:rPr lang="pt-PT"/>
              <a:t>e novidade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2220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Toscan0</cp:lastModifiedBy>
  <cp:revision>17</cp:revision>
  <dcterms:created xsi:type="dcterms:W3CDTF">2021-01-17T01:43:54Z</dcterms:created>
  <dcterms:modified xsi:type="dcterms:W3CDTF">2021-01-22T00:39:05Z</dcterms:modified>
</cp:coreProperties>
</file>